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58" r:id="rId6"/>
    <p:sldId id="261" r:id="rId7"/>
    <p:sldId id="259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4A942-6F86-4D5C-9E44-8AF20C2FA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0F248B-5398-4DD6-AB4A-A4B265B205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26934-8B32-4979-B39D-0B75A83CD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6CD7E-229C-4822-9595-29CA82DD6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5FF06C-9DBC-4A71-B50D-620DED683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117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B0529-7E20-4536-87B9-6411159F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31151B-65BC-4513-9E2E-6337EE1DB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CF166-77DE-4095-A05A-71C7CB41D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7C625-F285-44EB-98BA-D9CFC4479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B6974-F501-4847-BC39-D013B31D6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145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122E23-4381-4F77-95FF-D6BF3E6916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BCC288-9A14-417C-8C8C-D54F285620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94A5B-204A-4461-935C-76F13506F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F03D09-08E9-4411-9019-62963BB33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1F2E2-5629-4717-B978-9F09C47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61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BE0E9-64EC-443C-A77F-25BC43415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2239D-DB24-4B33-8D9F-2FBC27715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4F2C3-A790-4C27-81CF-40E255745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C9ECE-EDCA-433C-81A3-080928592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4BC87-5418-4557-A362-4F281DC7E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248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BD5D9-01ED-46A4-AB06-CDFB94679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6CBDCE-0123-477C-86B5-328753FAE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97548-D59A-4040-9FA2-FB80E4B07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AA6F5-DBC5-4049-907D-52BFED6D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77203-9BF6-40FF-B3B8-CA94D75EE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44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098E5-8481-406E-A116-13CA641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33A4A-219E-49D4-9056-78A8DEE120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8BF79-7F2F-4C6F-86EB-30FE972FF0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1283F-A5CD-488B-B33C-8FDABB3E8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778BBC-440A-49E6-A358-82DD19D95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BFE3E-2203-4820-B2DE-6AEF64443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6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CE847-C4F8-40B1-885E-3E726D6F3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5BA11-C166-46F8-9893-BA64D3306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6EEA78-4136-4674-B0B1-BCC827C0DC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3E882B-7EF7-47B3-AFC1-450AB7BDBE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69EFCD-3DF3-4781-B7A2-82615CCD76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38BA70-EC9F-4530-A328-559CF5EC1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DBE363-F4E8-4CAF-929D-FCDC1E5D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F96E98-B9AD-4A14-A079-EE36BE23F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549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9306A-4DD7-458C-8540-E2218B7D7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EAE2AA-80B2-44DC-B624-4EDB11B80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6BDED7-6F69-4C67-BB60-0F3D2C0ED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5C6C8-E943-4B5D-9A20-71B4C9A82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78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F57175-E6A9-482B-8E1B-0BA68BD72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265CFD-8DA3-44E0-AFA6-D11B1C019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77BD2-15EC-48B5-BD43-99565FC68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71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5EADF-3F5E-424A-99C6-80CA7FE2F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7B91E-5142-4E06-A375-CDD753B4E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A6A898-2DB6-40CC-BC0D-277BFEA66C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E243A-3130-45C4-BDF0-8CB9E85C3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E71C74-A83E-4294-8ECD-00ABE246B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F21C56-D2BC-4171-938E-AE4B7E6E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83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AF6B4-36C2-426E-93D1-9D9D19555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1E74B4-D55D-4FE3-B1D4-06A653A117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46B369-DA4C-4D00-885C-0C0E556480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1500A-C38A-489B-BE57-1DDA47A40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76A7E6-49AA-40C7-A2A9-1CB52AF4C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189DA9-B00D-4E7A-B9BF-0453FF637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30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A99AD1-D045-418F-9441-76F625E85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B66BA-6690-40EC-B3E6-79EA076D4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BF686-2148-415D-8AB6-1EE4FAE47E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77F0E1-D0AB-4222-BA87-70E524633AC4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3BA6C-2272-48AF-B332-C8F083390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E37D-70DA-41C6-B5F5-9A91468A1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936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"/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tif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CE3DC-55D7-442F-9E43-E505871B72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Activity 2:</a:t>
            </a:r>
            <a:br>
              <a:rPr lang="en-US" dirty="0"/>
            </a:br>
            <a:r>
              <a:rPr lang="en-US" dirty="0"/>
              <a:t>FOURIER TRANSFORM MODEL OF IMAGE FORMATION PART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40E3FC-ADC1-4BF7-A593-8B1DF3E3FA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92318"/>
            <a:ext cx="9144000" cy="993228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Genesis Vertudez – 202003099</a:t>
            </a:r>
          </a:p>
          <a:p>
            <a:r>
              <a:rPr lang="en-US" sz="1600" dirty="0"/>
              <a:t>App Physics 157 - Computational Analysis and Modeling in Physics</a:t>
            </a:r>
          </a:p>
          <a:p>
            <a:r>
              <a:rPr lang="en-US" sz="1600" dirty="0"/>
              <a:t>Submitted to Dr. Maricor Soriano; Mx. Rene Principe Jr.</a:t>
            </a:r>
          </a:p>
        </p:txBody>
      </p:sp>
    </p:spTree>
    <p:extLst>
      <p:ext uri="{BB962C8B-B14F-4D97-AF65-F5344CB8AC3E}">
        <p14:creationId xmlns:p14="http://schemas.microsoft.com/office/powerpoint/2010/main" val="949759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E8EE1-5A44-452D-B8F2-A9AD0B9E4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456A2-6D19-428D-B0C9-EF380C170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Fourier transform to manipulate images</a:t>
            </a:r>
          </a:p>
          <a:p>
            <a:r>
              <a:rPr lang="en-US" dirty="0"/>
              <a:t>Convolve images with patterns to apply it to them</a:t>
            </a:r>
          </a:p>
          <a:p>
            <a:r>
              <a:rPr lang="en-US" dirty="0"/>
              <a:t>Convolve images with filters to improve them</a:t>
            </a:r>
          </a:p>
          <a:p>
            <a:r>
              <a:rPr lang="en-US" dirty="0"/>
              <a:t>Use Fourier transform to locate certain patterns in images</a:t>
            </a:r>
          </a:p>
        </p:txBody>
      </p:sp>
    </p:spTree>
    <p:extLst>
      <p:ext uri="{BB962C8B-B14F-4D97-AF65-F5344CB8AC3E}">
        <p14:creationId xmlns:p14="http://schemas.microsoft.com/office/powerpoint/2010/main" val="4223467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770E-AA88-4C98-93CD-7717F58CD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37" name="Content Placeholder 36">
            <a:extLst>
              <a:ext uri="{FF2B5EF4-FFF2-40B4-BE49-F238E27FC236}">
                <a16:creationId xmlns:a16="http://schemas.microsoft.com/office/drawing/2014/main" id="{645544F2-4CA4-470C-B0D1-63F7DC4EE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110" y="3568891"/>
            <a:ext cx="1200250" cy="1200250"/>
          </a:xfr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FDEB911-48CF-43FF-8AC4-6EE2B0C49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224" y="3568891"/>
            <a:ext cx="1200250" cy="120025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C573ED8-73D5-4919-AB51-6D916FBB5C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509" y="3587189"/>
            <a:ext cx="1200250" cy="120025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1DAA23C-00A5-47F2-8676-385731AE09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979" y="3568891"/>
            <a:ext cx="1200250" cy="120025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25DD465-6AD4-4BDB-A8D4-7D0E4B1C01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232" y="3568891"/>
            <a:ext cx="1200250" cy="120025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DF02C17-0229-4540-889A-8308ED56A7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216" y="3568891"/>
            <a:ext cx="1200250" cy="120025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AC75487-5E80-4296-99F5-ED54833A96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110" y="2250306"/>
            <a:ext cx="1200250" cy="120025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EE6024C-6234-4767-88B3-01E49082EC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509" y="2250306"/>
            <a:ext cx="1200250" cy="120025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3D72060-9D9B-4502-A5C5-EF4AAF3C94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979" y="2250306"/>
            <a:ext cx="1200250" cy="120025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C968B31-F3DF-4185-BC4B-3180E9A164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232" y="2250306"/>
            <a:ext cx="1200250" cy="120025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248982F8-52DD-4787-B67F-FB0B05132AA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224" y="2250306"/>
            <a:ext cx="1200250" cy="120025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960699DA-01A7-4818-8912-36C15A84E8F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216" y="2254029"/>
            <a:ext cx="1200250" cy="12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67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38AD7-BBAE-40F1-B091-ACCFC8CC0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9380F5-CAC2-469F-B702-8538A9129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202" y="1783587"/>
            <a:ext cx="3821593" cy="214964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818E06-584C-4E9A-B5EE-A687AEE71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188236"/>
            <a:ext cx="3821593" cy="21496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364A2B-70D8-45AC-B100-7AF8BE8EE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204" y="4188236"/>
            <a:ext cx="3821593" cy="21496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F2AFFE-F9BA-4DA1-AC2F-F9B685FC6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407" y="4188236"/>
            <a:ext cx="3821593" cy="214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49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5FA24-7A53-4C7F-82C7-2528EC0FD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9D7CE6-4233-4137-A79F-BFA202E84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083" y="4194172"/>
            <a:ext cx="806067" cy="8060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B2493B-BA7C-4725-AE98-1818792DA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014" y="4194172"/>
            <a:ext cx="806067" cy="8060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2AC900-0936-4EAA-8C09-91788B83C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397" y="4194172"/>
            <a:ext cx="806067" cy="8060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E6D607-478E-4E23-8974-ACBEE8930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615" y="4194172"/>
            <a:ext cx="806067" cy="8060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8330E4-58F6-4821-85A7-3A74255BFD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834" y="4194172"/>
            <a:ext cx="806067" cy="8060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EA00816-B70D-41B9-8A3E-8918DE855E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311" y="4201886"/>
            <a:ext cx="798353" cy="79835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D32E4FE-6880-498D-9EB1-332BB5A4AB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571" y="5160502"/>
            <a:ext cx="806066" cy="80606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94BF3DE-64D8-4905-AB65-0CB29F047E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80" y="5167493"/>
            <a:ext cx="790128" cy="79012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1E92344-9258-482C-B6C3-53DE41CE45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396" y="5159826"/>
            <a:ext cx="798353" cy="79835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CF8EE05-2C78-4D52-8A41-AB72C195E3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614" y="5159825"/>
            <a:ext cx="798353" cy="79835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60FA96F-EEFC-4DD8-8E66-F87CFFEAE3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833" y="5168214"/>
            <a:ext cx="798353" cy="79835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A93CDA4-FC05-461E-8219-ED29BC14430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311" y="5168213"/>
            <a:ext cx="798353" cy="79835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58D8B1D-4B79-4EE2-B119-C70FD63347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950720" cy="19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491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18DE4-63F1-40AC-99AB-4101724DF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4B0B37-BC58-41A9-98A8-D13576805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980" y="1027906"/>
            <a:ext cx="2438400" cy="2438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BFA542-B81B-42EF-BDEC-AD87F17BB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980" y="4054475"/>
            <a:ext cx="2438400" cy="2438400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290C1360-CB66-42B5-A3C4-FB18BA850B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970" y="1076671"/>
            <a:ext cx="2340869" cy="23408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0E0119-40A4-4CA1-95FB-0C90F44E58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969" y="4103240"/>
            <a:ext cx="2340869" cy="23408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D34CB7-D5C3-4998-B87A-11549E386F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0980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426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EE1A7-DF16-49FE-8963-D949896F3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76439-214F-4A59-B76A-816306BDB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075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0E9C4-38D8-4459-800D-34EFB8965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1CE1B-D3A4-475E-8BB4-E8DD00D0B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activity was straightforward so I was able to follow it easily.</a:t>
            </a:r>
          </a:p>
          <a:p>
            <a:r>
              <a:rPr lang="en-US" dirty="0"/>
              <a:t>It is cool that the pixels can act as Dirac delta functions such that it is copied to another image when convolved.</a:t>
            </a:r>
          </a:p>
          <a:p>
            <a:r>
              <a:rPr lang="en-US" dirty="0"/>
              <a:t>I managed to do it on time this time.</a:t>
            </a:r>
          </a:p>
          <a:p>
            <a:r>
              <a:rPr lang="en-US" dirty="0"/>
              <a:t>I give myself an 8/10.</a:t>
            </a:r>
          </a:p>
        </p:txBody>
      </p:sp>
    </p:spTree>
    <p:extLst>
      <p:ext uri="{BB962C8B-B14F-4D97-AF65-F5344CB8AC3E}">
        <p14:creationId xmlns:p14="http://schemas.microsoft.com/office/powerpoint/2010/main" val="2210186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129</Words>
  <Application>Microsoft Office PowerPoint</Application>
  <PresentationFormat>Widescreen</PresentationFormat>
  <Paragraphs>19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Activity 2: FOURIER TRANSFORM MODEL OF IMAGE FORMATION PART 1</vt:lpstr>
      <vt:lpstr>OBJECTIVES</vt:lpstr>
      <vt:lpstr>RESULTS</vt:lpstr>
      <vt:lpstr>RESULTS</vt:lpstr>
      <vt:lpstr>RESULTS</vt:lpstr>
      <vt:lpstr>RESULTS</vt:lpstr>
      <vt:lpstr>ANALYSIS</vt:lpstr>
      <vt:lpstr>REFLECTION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ACTIVITY 1</dc:title>
  <dc:creator>Genesis Vertudez</dc:creator>
  <cp:lastModifiedBy>Genesis Vertudez</cp:lastModifiedBy>
  <cp:revision>34</cp:revision>
  <dcterms:created xsi:type="dcterms:W3CDTF">2023-03-23T09:55:22Z</dcterms:created>
  <dcterms:modified xsi:type="dcterms:W3CDTF">2023-03-23T17:38:41Z</dcterms:modified>
</cp:coreProperties>
</file>